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2D434-1A06-420D-A2B5-CB102FDAB45D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7ECF1-B24C-4247-8231-C0CD2E856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775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7ECF1-B24C-4247-8231-C0CD2E8560A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17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863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780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39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11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03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734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585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69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555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461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145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5C562-E3E9-40E5-A39F-23BA4E96A000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64347-FB08-4E31-B16D-DB123C104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936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cc_mainmenu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 with Required Links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Fields with matrix links to other fields</a:t>
            </a:r>
          </a:p>
          <a:p>
            <a:r>
              <a:rPr lang="en-US" dirty="0" smtClean="0"/>
              <a:t>Fields with links to other courses</a:t>
            </a:r>
          </a:p>
          <a:p>
            <a:r>
              <a:rPr lang="en-US" dirty="0" smtClean="0"/>
              <a:t>Fields with text only links to other fields</a:t>
            </a:r>
            <a:endParaRPr lang="en-US" dirty="0"/>
          </a:p>
        </p:txBody>
      </p:sp>
      <p:pic>
        <p:nvPicPr>
          <p:cNvPr id="4" name="Picture 3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736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Fields with Required Links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Fields with Required Links</dc:title>
  <dc:creator>Melissa</dc:creator>
  <cp:lastModifiedBy>Melissa</cp:lastModifiedBy>
  <cp:revision>3</cp:revision>
  <dcterms:created xsi:type="dcterms:W3CDTF">2012-03-15T07:59:10Z</dcterms:created>
  <dcterms:modified xsi:type="dcterms:W3CDTF">2012-03-17T09:11:23Z</dcterms:modified>
</cp:coreProperties>
</file>